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664" r:id="rId3"/>
    <p:sldId id="669" r:id="rId4"/>
    <p:sldId id="684" r:id="rId5"/>
    <p:sldId id="690" r:id="rId6"/>
    <p:sldId id="691" r:id="rId7"/>
    <p:sldId id="682" r:id="rId8"/>
    <p:sldId id="686" r:id="rId9"/>
    <p:sldId id="683" r:id="rId10"/>
    <p:sldId id="689" r:id="rId11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AD2"/>
    <a:srgbClr val="C9DAF8"/>
    <a:srgbClr val="F4CCCC"/>
    <a:srgbClr val="6A737D"/>
    <a:srgbClr val="D73A49"/>
    <a:srgbClr val="005CC5"/>
    <a:srgbClr val="E36209"/>
    <a:srgbClr val="00C0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6095" autoAdjust="0"/>
  </p:normalViewPr>
  <p:slideViewPr>
    <p:cSldViewPr snapToGrid="0">
      <p:cViewPr varScale="1">
        <p:scale>
          <a:sx n="85" d="100"/>
          <a:sy n="85" d="100"/>
        </p:scale>
        <p:origin x="3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71E454-D9D1-4217-B53B-5179AB6156E1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66F6A5-30FF-45F1-856D-D903D48940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73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72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00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7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05D28C9-AB2F-4019-BB8D-21985C725D8C}" type="slidenum">
              <a:rPr lang="ko-KR" altLang="en-US" smtClean="0"/>
              <a:pPr/>
              <a:t>‹#›</a:t>
            </a:fld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11900"/>
            <a:ext cx="797385" cy="3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0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5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44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28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13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8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180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3600" dirty="0"/>
              <a:t>6DoF Pose </a:t>
            </a:r>
            <a:r>
              <a:rPr lang="ko-KR" altLang="en-US" sz="3600" dirty="0"/>
              <a:t>시각화</a:t>
            </a: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94569"/>
          </a:xfrm>
        </p:spPr>
        <p:txBody>
          <a:bodyPr>
            <a:normAutofit/>
          </a:bodyPr>
          <a:lstStyle/>
          <a:p>
            <a:r>
              <a:rPr lang="ko-KR" altLang="en-US" dirty="0"/>
              <a:t>한림대학교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이름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정수연</a:t>
            </a:r>
            <a:endParaRPr lang="en-US" altLang="ko-KR" dirty="0"/>
          </a:p>
          <a:p>
            <a:r>
              <a:rPr lang="ko-KR" altLang="en-US" dirty="0" smtClean="0"/>
              <a:t>학번</a:t>
            </a:r>
            <a:r>
              <a:rPr lang="en-US" altLang="ko-KR" smtClean="0"/>
              <a:t>: 20173733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3" y="5696607"/>
            <a:ext cx="1635037" cy="9429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215796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33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#2 </a:t>
            </a:r>
            <a:r>
              <a:rPr lang="en-US" altLang="ko-KR" dirty="0"/>
              <a:t>– Visualization 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B7DBD1-04AA-4D55-AB6E-2F7002A085E4}"/>
              </a:ext>
            </a:extLst>
          </p:cNvPr>
          <p:cNvSpPr/>
          <p:nvPr/>
        </p:nvSpPr>
        <p:spPr>
          <a:xfrm>
            <a:off x="7036133" y="1027906"/>
            <a:ext cx="358820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sz="2000"/>
              <a:t>동영상 </a:t>
            </a:r>
            <a:r>
              <a:rPr lang="ko-KR" altLang="en-US" sz="2000" dirty="0" err="1"/>
              <a:t>캡쳐하여</a:t>
            </a:r>
            <a:r>
              <a:rPr lang="ko-KR" altLang="en-US" sz="2000" dirty="0"/>
              <a:t> 저장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28"/>
            <a:ext cx="7180730" cy="51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생성 장소 및 일시</a:t>
            </a:r>
            <a:endParaRPr lang="en-US" altLang="ko-KR" dirty="0"/>
          </a:p>
          <a:p>
            <a:pPr lvl="1"/>
            <a:r>
              <a:rPr lang="ko-KR" altLang="en-US" dirty="0"/>
              <a:t>산학협력관</a:t>
            </a:r>
            <a:r>
              <a:rPr lang="en-US" altLang="ko-KR" dirty="0"/>
              <a:t> # 204</a:t>
            </a:r>
            <a:r>
              <a:rPr lang="ko-KR" altLang="en-US" dirty="0"/>
              <a:t>호 </a:t>
            </a:r>
            <a:r>
              <a:rPr lang="en-US" altLang="ko-KR" dirty="0"/>
              <a:t>Intelligent Robotics Lab.</a:t>
            </a:r>
          </a:p>
          <a:p>
            <a:pPr lvl="1"/>
            <a:r>
              <a:rPr lang="en-US" altLang="ko-KR" dirty="0"/>
              <a:t>2018/12/5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정수연</a:t>
            </a:r>
            <a:r>
              <a:rPr lang="en-US" altLang="ko-KR" dirty="0" smtClean="0"/>
              <a:t>/</a:t>
            </a:r>
            <a:r>
              <a:rPr lang="ko-KR" altLang="en-US" dirty="0" smtClean="0"/>
              <a:t>환경생명공학과</a:t>
            </a:r>
            <a:r>
              <a:rPr lang="en-US" altLang="ko-KR" dirty="0" smtClean="0"/>
              <a:t>/20173733</a:t>
            </a:r>
            <a:endParaRPr lang="en-US" altLang="ko-KR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E98C0F-703C-420A-9FE0-3B0F3844C7C2}"/>
              </a:ext>
            </a:extLst>
          </p:cNvPr>
          <p:cNvSpPr/>
          <p:nvPr/>
        </p:nvSpPr>
        <p:spPr>
          <a:xfrm>
            <a:off x="3355521" y="4976812"/>
            <a:ext cx="3399922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sz="2000" dirty="0"/>
              <a:t>조원이 찍어준 자신의 사진을 넣어주세요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96DC8D-5FDC-4571-8B80-797A9CA55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21" y="2771848"/>
            <a:ext cx="2732432" cy="36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8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57EF9F-4D8C-42DB-9490-AD86830A1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3" y="1480368"/>
            <a:ext cx="7322121" cy="50125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8401072" y="5936218"/>
            <a:ext cx="3514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</a:t>
            </a:r>
            <a:r>
              <a:rPr lang="en-US" altLang="ko-KR" dirty="0" smtClean="0"/>
              <a:t>‘JSY(</a:t>
            </a:r>
            <a:r>
              <a:rPr lang="ko-KR" altLang="en-US" dirty="0" smtClean="0"/>
              <a:t>이름 초성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을 </a:t>
            </a:r>
            <a:r>
              <a:rPr lang="ko-KR" altLang="en-US" dirty="0"/>
              <a:t>공간에 그리고자 하였다</a:t>
            </a:r>
          </a:p>
        </p:txBody>
      </p:sp>
    </p:spTree>
    <p:extLst>
      <p:ext uri="{BB962C8B-B14F-4D97-AF65-F5344CB8AC3E}">
        <p14:creationId xmlns:p14="http://schemas.microsoft.com/office/powerpoint/2010/main" val="98205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 smtClean="0"/>
              <a:t>#2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57EF9F-4D8C-42DB-9490-AD86830A1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3" y="1480368"/>
            <a:ext cx="7322121" cy="50125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8401072" y="5936218"/>
            <a:ext cx="3514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높은음자리표</a:t>
            </a:r>
            <a:r>
              <a:rPr lang="en-US" altLang="ko-KR" dirty="0" smtClean="0"/>
              <a:t>(     )’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ㅎ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를 공간에 그리고자 하였다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097" y="5936218"/>
            <a:ext cx="3143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9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36476" y="1825626"/>
          <a:ext cx="10319047" cy="4351336"/>
        </p:xfrm>
        <a:graphic>
          <a:graphicData uri="http://schemas.openxmlformats.org/drawingml/2006/table">
            <a:tbl>
              <a:tblPr/>
              <a:tblGrid>
                <a:gridCol w="504064">
                  <a:extLst>
                    <a:ext uri="{9D8B030D-6E8A-4147-A177-3AD203B41FA5}">
                      <a16:colId xmlns:a16="http://schemas.microsoft.com/office/drawing/2014/main" val="2648498969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732188894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623284881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4251636521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2202323859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1515065150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3329489196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372050439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1771456201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4276475141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2275503182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1065656225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3498504612"/>
                    </a:ext>
                  </a:extLst>
                </a:gridCol>
                <a:gridCol w="399447">
                  <a:extLst>
                    <a:ext uri="{9D8B030D-6E8A-4147-A177-3AD203B41FA5}">
                      <a16:colId xmlns:a16="http://schemas.microsoft.com/office/drawing/2014/main" val="2011180711"/>
                    </a:ext>
                  </a:extLst>
                </a:gridCol>
                <a:gridCol w="399447">
                  <a:extLst>
                    <a:ext uri="{9D8B030D-6E8A-4147-A177-3AD203B41FA5}">
                      <a16:colId xmlns:a16="http://schemas.microsoft.com/office/drawing/2014/main" val="1813898886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2174728108"/>
                    </a:ext>
                  </a:extLst>
                </a:gridCol>
                <a:gridCol w="504064">
                  <a:extLst>
                    <a:ext uri="{9D8B030D-6E8A-4147-A177-3AD203B41FA5}">
                      <a16:colId xmlns:a16="http://schemas.microsoft.com/office/drawing/2014/main" val="2533636489"/>
                    </a:ext>
                  </a:extLst>
                </a:gridCol>
                <a:gridCol w="665745">
                  <a:extLst>
                    <a:ext uri="{9D8B030D-6E8A-4147-A177-3AD203B41FA5}">
                      <a16:colId xmlns:a16="http://schemas.microsoft.com/office/drawing/2014/main" val="4122157910"/>
                    </a:ext>
                  </a:extLst>
                </a:gridCol>
                <a:gridCol w="646724">
                  <a:extLst>
                    <a:ext uri="{9D8B030D-6E8A-4147-A177-3AD203B41FA5}">
                      <a16:colId xmlns:a16="http://schemas.microsoft.com/office/drawing/2014/main" val="611563197"/>
                    </a:ext>
                  </a:extLst>
                </a:gridCol>
                <a:gridCol w="646724">
                  <a:extLst>
                    <a:ext uri="{9D8B030D-6E8A-4147-A177-3AD203B41FA5}">
                      <a16:colId xmlns:a16="http://schemas.microsoft.com/office/drawing/2014/main" val="465160558"/>
                    </a:ext>
                  </a:extLst>
                </a:gridCol>
              </a:tblGrid>
              <a:tr h="16219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transtlation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712936"/>
                  </a:ext>
                </a:extLst>
              </a:tr>
              <a:tr h="1621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(y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(z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685182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0.103207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0.708368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0.698258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-0.93796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-0.16433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0.305341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0.331035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-0.68645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0.647459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0.624242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1.629995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-0.24979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071739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0.082969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0.540068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0.837522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-0.97461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-0.13142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0.181296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0.207981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-0.8313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0.51545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0.657438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1.647981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-0.21397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691958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0.029624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0.390614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0.920078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-0.98867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-0.12406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0.084503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0.147155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-0.91216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0.382513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0.684109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1.667408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-0.14052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96416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-0.09066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0.348245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0.933009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-0.98565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-0.16532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-0.03407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0.142382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-0.92271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0.358236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0.699081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1.669845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-0.08783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0748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-0.1499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0.246211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0.957554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-0.98021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-0.16363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-0.11138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0.129266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-0.9553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0.265869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0.704311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1.675385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-0.03193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760199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-0.0947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0.37635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0.921625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-0.98057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-0.19501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-0.02113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0.171773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-0.90572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0.387506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0.660519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1.653835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-0.12744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581261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-0.10149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0.357682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0.928312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-0.98585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-0.16134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-0.04562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0.133453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-0.9198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0.368993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0.675241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1.637339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-0.12406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483782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-0.03761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0.377934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0.925068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-0.9983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-0.05551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-0.01791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0.044578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-0.92417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0.379378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0.698651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1.580917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-0.10975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04806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-0.01777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0.360536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0.932576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-0.99938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0.021919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-0.02752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-0.03036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-0.93249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0.359924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0.707449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1.514869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-0.09437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826772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0.012032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0.384568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0.923018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-0.99557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0.0907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-0.02481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-0.09326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-0.91863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0.383955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0.717717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1.481164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-0.09467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647191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0.070162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0.386078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0.919794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-0.96813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0.248579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-0.03049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-0.24041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-0.88834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0.391215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0.734332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1.404752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-0.09302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09254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0.134476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0.433587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0.891021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-0.92902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0.36798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-0.03886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-0.34473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-0.82255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0.452296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0.730674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1.321815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378153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0.189582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0.495393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0.847729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-0.87607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0.475196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-0.08177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-0.44335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-0.72717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0.524088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0.720842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1.249369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-0.12583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078661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0.412845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0.54628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0.728791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-0.84863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0.521278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0.089996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-0.33074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-0.65563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0.678796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0.676073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1.214397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-0.18516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630472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0.52645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0.594536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0.607764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-0.84188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0.464329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0.275021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-0.11869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-0.65645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0.744974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0.625156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1.231116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-0.24309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130701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0.526846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0.637369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0.562312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-0.84731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0.341589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0.406681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0.067126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-0.69071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0.720011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0.592689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1.283159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-0.28955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0313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781137E-1D4D-4E13-B449-49F1F07FE054}"/>
              </a:ext>
            </a:extLst>
          </p:cNvPr>
          <p:cNvSpPr/>
          <p:nvPr/>
        </p:nvSpPr>
        <p:spPr>
          <a:xfrm>
            <a:off x="9520517" y="2205318"/>
            <a:ext cx="1927412" cy="3971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Data #1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</p:spTree>
    <p:extLst>
      <p:ext uri="{BB962C8B-B14F-4D97-AF65-F5344CB8AC3E}">
        <p14:creationId xmlns:p14="http://schemas.microsoft.com/office/powerpoint/2010/main" val="16546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57238" y="1825626"/>
          <a:ext cx="10477523" cy="4351336"/>
        </p:xfrm>
        <a:graphic>
          <a:graphicData uri="http://schemas.openxmlformats.org/drawingml/2006/table">
            <a:tbl>
              <a:tblPr/>
              <a:tblGrid>
                <a:gridCol w="503910">
                  <a:extLst>
                    <a:ext uri="{9D8B030D-6E8A-4147-A177-3AD203B41FA5}">
                      <a16:colId xmlns:a16="http://schemas.microsoft.com/office/drawing/2014/main" val="1052854219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3040919016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334214109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4035035084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535798687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1970287096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2267939032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4230220086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2802381655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493049477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2746239091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3330024553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988591894"/>
                    </a:ext>
                  </a:extLst>
                </a:gridCol>
                <a:gridCol w="399325">
                  <a:extLst>
                    <a:ext uri="{9D8B030D-6E8A-4147-A177-3AD203B41FA5}">
                      <a16:colId xmlns:a16="http://schemas.microsoft.com/office/drawing/2014/main" val="3931011211"/>
                    </a:ext>
                  </a:extLst>
                </a:gridCol>
                <a:gridCol w="399325">
                  <a:extLst>
                    <a:ext uri="{9D8B030D-6E8A-4147-A177-3AD203B41FA5}">
                      <a16:colId xmlns:a16="http://schemas.microsoft.com/office/drawing/2014/main" val="3573379158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2423214803"/>
                    </a:ext>
                  </a:extLst>
                </a:gridCol>
                <a:gridCol w="503910">
                  <a:extLst>
                    <a:ext uri="{9D8B030D-6E8A-4147-A177-3AD203B41FA5}">
                      <a16:colId xmlns:a16="http://schemas.microsoft.com/office/drawing/2014/main" val="1546654862"/>
                    </a:ext>
                  </a:extLst>
                </a:gridCol>
                <a:gridCol w="703572">
                  <a:extLst>
                    <a:ext uri="{9D8B030D-6E8A-4147-A177-3AD203B41FA5}">
                      <a16:colId xmlns:a16="http://schemas.microsoft.com/office/drawing/2014/main" val="2422675764"/>
                    </a:ext>
                  </a:extLst>
                </a:gridCol>
                <a:gridCol w="713079">
                  <a:extLst>
                    <a:ext uri="{9D8B030D-6E8A-4147-A177-3AD203B41FA5}">
                      <a16:colId xmlns:a16="http://schemas.microsoft.com/office/drawing/2014/main" val="2785077110"/>
                    </a:ext>
                  </a:extLst>
                </a:gridCol>
                <a:gridCol w="703572">
                  <a:extLst>
                    <a:ext uri="{9D8B030D-6E8A-4147-A177-3AD203B41FA5}">
                      <a16:colId xmlns:a16="http://schemas.microsoft.com/office/drawing/2014/main" val="1458783706"/>
                    </a:ext>
                  </a:extLst>
                </a:gridCol>
              </a:tblGrid>
              <a:tr h="16219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transtlation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236770"/>
                  </a:ext>
                </a:extLst>
              </a:tr>
              <a:tr h="1621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(y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(z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608457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-0.0765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0.501612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0.861704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-0.881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0.370681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-0.29399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-0.46689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-0.78165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0.413563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0.451412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1.355556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0.009829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708446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-0.02151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0.562894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0.826249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-0.89271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0.361269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-0.26936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-0.45012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-0.74339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0.494731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0.46527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1.350839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-0.02112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662459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0.020093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0.599464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0.80015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-0.91689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0.330145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-0.22432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-0.39864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-0.72914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0.556275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0.475816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1.366477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-0.05811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11896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-0.16219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0.514179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0.842208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-0.94311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0.170274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-0.28557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-0.29024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-0.84061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0.457311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0.484366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1.461573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-0.03687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449605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-0.27713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0.412939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0.86757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-0.91427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0.164333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-0.37027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-0.29547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-0.89581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0.331996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0.474197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1.479422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0.019022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170379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-0.38099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0.337138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0.860922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-0.8703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0.183586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-0.45703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-0.31214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-0.92338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0.223467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0.457325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1.482412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0.076088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400742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-0.46171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0.295213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0.836463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-0.81249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0.237637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-0.53235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-0.35593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-0.92541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0.130137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0.438141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1.458392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0.123798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7542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-0.51154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0.292657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0.807888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-0.73745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0.333043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-0.58758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-0.44102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-0.89635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0.045457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0.422073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1.39946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0.155869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760516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-0.44574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0.355125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0.821707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-0.67903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0.464004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-0.56888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-0.5833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-0.81153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0.034316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0.423537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1.322786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0.148807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59032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-0.33061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0.411942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0.849117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-0.65746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0.544949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-0.52037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-0.67709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-0.7303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0.090668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0.434452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1.265239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0.11638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146336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-0.17115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0.441295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0.880891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-0.66886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0.604445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-0.43276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-0.72342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-0.66325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0.191715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0.45347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1.225425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0.063301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698890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0.039636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0.479313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0.876749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-0.70345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0.636541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-0.31619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-0.70964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-0.60422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0.362402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0.474877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1.198372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-0.0161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347320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0.18944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0.505492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0.841778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-0.75034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0.627497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-0.20795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-0.63333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-0.59222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0.498161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0.493765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1.202832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-0.0902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517337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0.250678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0.480049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0.840662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-0.81831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0.569052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-0.08094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-0.51724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-0.66763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0.535477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0.509892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1.255749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-0.14727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102005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0.231813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0.39891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0.887205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-0.89189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0.451251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0.030142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-0.38833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-0.79828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0.460389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0.525686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1.347571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-0.17652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636348"/>
                  </a:ext>
                </a:extLst>
              </a:tr>
              <a:tr h="25168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0.172435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0.288318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0.941881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-0.94161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0.328992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0.071678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-0.28921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-0.89924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0.328212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0.529487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1.430982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-0.16794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5593" marR="5593" marT="55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60743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781137E-1D4D-4E13-B449-49F1F07FE054}"/>
              </a:ext>
            </a:extLst>
          </p:cNvPr>
          <p:cNvSpPr/>
          <p:nvPr/>
        </p:nvSpPr>
        <p:spPr>
          <a:xfrm>
            <a:off x="9520517" y="2205318"/>
            <a:ext cx="1927412" cy="3971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#2 </a:t>
            </a:r>
            <a:r>
              <a:rPr lang="en-US" altLang="ko-KR" dirty="0"/>
              <a:t>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</p:spTree>
    <p:extLst>
      <p:ext uri="{BB962C8B-B14F-4D97-AF65-F5344CB8AC3E}">
        <p14:creationId xmlns:p14="http://schemas.microsoft.com/office/powerpoint/2010/main" val="392293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#1 </a:t>
            </a:r>
            <a:r>
              <a:rPr lang="en-US" altLang="ko-KR" dirty="0"/>
              <a:t>– Visualization </a:t>
            </a:r>
            <a:endParaRPr lang="ko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9B7DBD1-04AA-4D55-AB6E-2F7002A085E4}"/>
              </a:ext>
            </a:extLst>
          </p:cNvPr>
          <p:cNvSpPr/>
          <p:nvPr/>
        </p:nvSpPr>
        <p:spPr>
          <a:xfrm>
            <a:off x="7548545" y="700595"/>
            <a:ext cx="358820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sz="2000" dirty="0"/>
              <a:t>다양한 각도에서 이미지 저장</a:t>
            </a:r>
            <a:endParaRPr lang="en-US" altLang="ko-KR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4" y="1231048"/>
            <a:ext cx="3757344" cy="28000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27" y="4031078"/>
            <a:ext cx="3757344" cy="28000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3" y="4031079"/>
            <a:ext cx="3748355" cy="28000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3" y="1222059"/>
            <a:ext cx="3757344" cy="2809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150" y="1966628"/>
            <a:ext cx="3779509" cy="12828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594660" y="1948326"/>
            <a:ext cx="431928" cy="66040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5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#2 </a:t>
            </a:r>
            <a:r>
              <a:rPr lang="en-US" altLang="ko-KR" dirty="0"/>
              <a:t>– Visualization </a:t>
            </a:r>
            <a:endParaRPr lang="ko-KR" alt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9B7DBD1-04AA-4D55-AB6E-2F7002A085E4}"/>
              </a:ext>
            </a:extLst>
          </p:cNvPr>
          <p:cNvSpPr/>
          <p:nvPr/>
        </p:nvSpPr>
        <p:spPr>
          <a:xfrm>
            <a:off x="7548545" y="700595"/>
            <a:ext cx="358820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sz="2000" dirty="0"/>
              <a:t>다양한 각도에서 이미지 저장</a:t>
            </a:r>
            <a:endParaRPr lang="en-US" altLang="ko-KR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" y="4104332"/>
            <a:ext cx="4590426" cy="27278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718" y="4109127"/>
            <a:ext cx="4595916" cy="27230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66" y="1290916"/>
            <a:ext cx="4551989" cy="27134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" y="1276535"/>
            <a:ext cx="4601407" cy="27278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150" y="1966628"/>
            <a:ext cx="3779509" cy="128284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594660" y="2593786"/>
            <a:ext cx="431928" cy="66040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9B7DBD1-04AA-4D55-AB6E-2F7002A085E4}"/>
              </a:ext>
            </a:extLst>
          </p:cNvPr>
          <p:cNvSpPr/>
          <p:nvPr/>
        </p:nvSpPr>
        <p:spPr>
          <a:xfrm>
            <a:off x="7036133" y="1027906"/>
            <a:ext cx="358820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sz="2000"/>
              <a:t>동영상 </a:t>
            </a:r>
            <a:r>
              <a:rPr lang="ko-KR" altLang="en-US" sz="2000" dirty="0" err="1"/>
              <a:t>캡쳐하여</a:t>
            </a:r>
            <a:r>
              <a:rPr lang="ko-KR" altLang="en-US" sz="2000" dirty="0"/>
              <a:t> 저장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0" y="1690688"/>
            <a:ext cx="64674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7155</TotalTime>
  <Words>960</Words>
  <Application>Microsoft Office PowerPoint</Application>
  <PresentationFormat>와이드스크린</PresentationFormat>
  <Paragraphs>674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테마</vt:lpstr>
      <vt:lpstr>4차산업혁명의이해  6DoF Pose 시각화</vt:lpstr>
      <vt:lpstr>요약</vt:lpstr>
      <vt:lpstr>Data  #1</vt:lpstr>
      <vt:lpstr>Data  #2</vt:lpstr>
      <vt:lpstr>Data #1 – Validation  : 각 축들이 서로 수직임을 확인 </vt:lpstr>
      <vt:lpstr>Data #2 – Validation  : 각 축들이 서로 수직임을 확인 </vt:lpstr>
      <vt:lpstr>Data #1 – Visualization </vt:lpstr>
      <vt:lpstr>Data #2 – Visualization </vt:lpstr>
      <vt:lpstr>Data #1 – Visualization </vt:lpstr>
      <vt:lpstr>Data #2 – Visualization 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Seung-Chan Kim</dc:creator>
  <cp:lastModifiedBy>Windows 사용자</cp:lastModifiedBy>
  <cp:revision>685</cp:revision>
  <cp:lastPrinted>2017-08-30T03:29:58Z</cp:lastPrinted>
  <dcterms:created xsi:type="dcterms:W3CDTF">2017-05-10T17:23:09Z</dcterms:created>
  <dcterms:modified xsi:type="dcterms:W3CDTF">2018-12-14T14:51:42Z</dcterms:modified>
</cp:coreProperties>
</file>